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8" r:id="rId2"/>
    <p:sldId id="258" r:id="rId3"/>
    <p:sldId id="280" r:id="rId4"/>
    <p:sldId id="259" r:id="rId5"/>
    <p:sldId id="269" r:id="rId6"/>
    <p:sldId id="276" r:id="rId7"/>
    <p:sldId id="275" r:id="rId8"/>
    <p:sldId id="273" r:id="rId9"/>
    <p:sldId id="277" r:id="rId10"/>
    <p:sldId id="278" r:id="rId1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660066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33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AA022F5-9703-4B90-8B21-0C65ABD44F7E}" type="datetime1">
              <a:rPr lang="ru-RU" smtClean="0"/>
              <a:pPr rtl="0"/>
              <a:t>04.03.2020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63FFE7F-C917-439A-8026-3D301EB5CC2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799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541C1F1-A08D-408C-828C-5DFF929E3B24}" type="datetime1">
              <a:rPr lang="ru-RU" noProof="0" smtClean="0"/>
              <a:pPr rtl="0"/>
              <a:t>04.03.2020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EC0B30D-C07A-425B-A90C-BA7BEB191079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231904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EC0B30D-C07A-425B-A90C-BA7BEB191079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870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EC0B30D-C07A-425B-A90C-BA7BEB191079}" type="slidenum">
              <a:rPr lang="ru-RU" noProof="0" smtClean="0"/>
              <a:pPr rtl="0"/>
              <a:t>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45531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EC0B30D-C07A-425B-A90C-BA7BEB191079}" type="slidenum">
              <a:rPr lang="ru-RU" noProof="0" smtClean="0"/>
              <a:pPr rtl="0"/>
              <a:t>3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48404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EC0B30D-C07A-425B-A90C-BA7BEB191079}" type="slidenum">
              <a:rPr lang="ru-RU" noProof="0" smtClean="0"/>
              <a:pPr rtl="0"/>
              <a:t>4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48404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EC0B30D-C07A-425B-A90C-BA7BEB191079}" type="slidenum">
              <a:rPr lang="ru-RU" noProof="0" smtClean="0"/>
              <a:pPr rtl="0"/>
              <a:t>5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4840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8BB3-460C-4666-BF3C-093658F6CB8E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3B6B-75D6-434C-B67D-A20E44E7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82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829B01-D91F-4418-A7A8-E692214653FD}" type="datetime1">
              <a:rPr lang="ru-RU" smtClean="0"/>
              <a:pPr rtl="0"/>
              <a:t>04.03.2020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8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013FBEF-9622-4E6F-91AD-1A84854E32E7}" type="datetime1">
              <a:rPr lang="ru-RU" smtClean="0"/>
              <a:pPr rtl="0"/>
              <a:t>04.03.2020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28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6B30942-AF54-4C43-B596-0C50C99B8721}" type="datetime1">
              <a:rPr lang="ru-RU" smtClean="0"/>
              <a:pPr rtl="0"/>
              <a:t>04.03.2020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80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8BB3-460C-4666-BF3C-093658F6CB8E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3B6B-75D6-434C-B67D-A20E44E7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83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6EC540-81EE-43C0-909D-5BD43B41EC30}" type="datetime1">
              <a:rPr lang="ru-RU" smtClean="0"/>
              <a:pPr rtl="0"/>
              <a:t>04.03.2020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6374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85BAC24-0F4C-4972-B608-4468E9B3B8B9}" type="datetime1">
              <a:rPr lang="ru-RU" smtClean="0"/>
              <a:pPr rtl="0"/>
              <a:t>04.03.2020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63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12DAB0-1689-47C6-B468-472EFBE3E427}" type="datetime1">
              <a:rPr lang="ru-RU" smtClean="0"/>
              <a:pPr rtl="0"/>
              <a:t>04.03.2020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8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416D4A-7D3C-4EDC-9E62-93A6D001134D}" type="datetime1">
              <a:rPr lang="ru-RU" smtClean="0"/>
              <a:pPr rtl="0"/>
              <a:t>04.03.2020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08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C00B32A-A506-4EC1-9ACB-B65F7A3BE5FC}" type="datetime1">
              <a:rPr lang="ru-RU" smtClean="0"/>
              <a:pPr rtl="0"/>
              <a:t>04.03.2020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72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8BB3-460C-4666-BF3C-093658F6CB8E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3B6B-75D6-434C-B67D-A20E44E7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1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66EC540-81EE-43C0-909D-5BD43B41EC30}" type="datetime1">
              <a:rPr lang="ru-RU" smtClean="0"/>
              <a:pPr rtl="0"/>
              <a:t>04.03.2020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16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2895" y="336884"/>
            <a:ext cx="9605210" cy="2430379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3600" b="1" dirty="0" smtClean="0"/>
              <a:t>Конкурс </a:t>
            </a:r>
            <a:br>
              <a:rPr lang="ru-RU" sz="3600" b="1" dirty="0" smtClean="0"/>
            </a:br>
            <a:r>
              <a:rPr lang="ru-RU" sz="3600" b="1" dirty="0" smtClean="0"/>
              <a:t>«Воспитатель года 2020»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b="1" dirty="0" smtClean="0"/>
              <a:t>Педагогическое мероприятие с детьми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4114801"/>
            <a:ext cx="8686800" cy="2057400"/>
          </a:xfrm>
        </p:spPr>
        <p:txBody>
          <a:bodyPr rtlCol="0">
            <a:normAutofit/>
          </a:bodyPr>
          <a:lstStyle/>
          <a:p>
            <a:pPr algn="r"/>
            <a:r>
              <a:rPr lang="ru-RU" sz="1600" dirty="0" smtClean="0"/>
              <a:t>Подготовила: педагог – психолог</a:t>
            </a:r>
            <a:br>
              <a:rPr lang="ru-RU" sz="1600" dirty="0" smtClean="0"/>
            </a:br>
            <a:r>
              <a:rPr lang="ru-RU" sz="1600" dirty="0" smtClean="0"/>
              <a:t>МБДОУ детского сада №16 «Радуга»</a:t>
            </a:r>
            <a:br>
              <a:rPr lang="ru-RU" sz="1600" dirty="0" smtClean="0"/>
            </a:br>
            <a:r>
              <a:rPr lang="ru-RU" sz="1600" dirty="0" err="1" smtClean="0"/>
              <a:t>Вертянкина</a:t>
            </a:r>
            <a:r>
              <a:rPr lang="ru-RU" sz="1600" dirty="0" smtClean="0"/>
              <a:t> В.А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7011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57518"/>
            <a:ext cx="10058400" cy="13413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Не хвалить каждый раз детей  словами «Вы все молодцы!»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723869"/>
            <a:ext cx="10058400" cy="44483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Отмечать конкретные заслуги  КАЖДОГО ребенка: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«Дима, ты очень здорово придумал  как надо перейти через речку героям твоей сказки». «Порадовал сегодня Паша, хоть и у него не очень получилось справиться с заданием».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799" y="228601"/>
            <a:ext cx="10230853" cy="1034716"/>
          </a:xfrm>
        </p:spPr>
        <p:txBody>
          <a:bodyPr rtlCol="0">
            <a:noAutofit/>
          </a:bodyPr>
          <a:lstStyle/>
          <a:p>
            <a:pPr algn="ctr"/>
            <a:r>
              <a:rPr lang="ru-RU" sz="4000" b="1" dirty="0" smtClean="0"/>
              <a:t>Этапы организации непрерывной образовательной  деятельности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1869" y="1323474"/>
            <a:ext cx="10058400" cy="5185609"/>
          </a:xfrm>
        </p:spPr>
        <p:txBody>
          <a:bodyPr rtlCol="0"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Вводный (мотивационный) этап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На этом этапе  создаем условия для возникновения  внутреннего побуждающего мотива  к новой  деятельности.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Основной этап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На  этом этапе мы реализуем саму  деятельность   через соответствующие действия, получаем результат  подводим  итоги.</a:t>
            </a:r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Заключительный  ( рефлексивный) этап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 Взгляд назад, выражение своих эмоций по итогом деятельности»</a:t>
            </a:r>
          </a:p>
          <a:p>
            <a:endParaRPr lang="ru-RU" sz="3200" b="1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5353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38125"/>
            <a:ext cx="9753600" cy="1545705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sz="4400" b="1" dirty="0" smtClean="0"/>
              <a:t>НОД  включает в себя следующие основные этапы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26761" y="1800070"/>
            <a:ext cx="10058400" cy="42672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организационный момент;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актуализацию имеющихся знаний;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сообщение цели НОД( в доступной для детей форме), для того, чтобы мотивировать детей к активной деятельности в ходе образовательного процесса;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сообщение нового знания либо тренировка использования нового знания собственной практической деятельности детей в  зависимости от характера НОД;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итог НОД.</a:t>
            </a:r>
          </a:p>
          <a:p>
            <a:pPr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573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-RU" sz="4000" b="1" dirty="0" smtClean="0"/>
              <a:t>Цели и задачи НОД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01908" y="2009932"/>
            <a:ext cx="10058400" cy="42672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 всегда одна, она является конечным результатом.( о чем мы говорили , пробовали, творили).При постановке цели исключить формулировку ознакомление, лучше сформулировать так: создать условия для формирования представлений и умений.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73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 и задачи НОД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должны носить триединый характер;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Образовательная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Развивающая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Воспитательная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573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2958" y="224851"/>
            <a:ext cx="8722242" cy="12602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При планировании хода непрерывной образовательной деятельности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Важно ПОМНИТЬ: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4040371"/>
            <a:ext cx="10287000" cy="2136591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  Что НОД </a:t>
            </a:r>
            <a:r>
              <a:rPr lang="ru-RU" sz="3200" b="1" dirty="0" smtClean="0">
                <a:solidFill>
                  <a:schemeClr val="tx2"/>
                </a:solidFill>
              </a:rPr>
              <a:t>проходит </a:t>
            </a:r>
            <a:r>
              <a:rPr lang="ru-RU" sz="3200" b="1" u="sng" dirty="0" smtClean="0">
                <a:solidFill>
                  <a:schemeClr val="tx2"/>
                </a:solidFill>
              </a:rPr>
              <a:t>в зоне актуального развития    детей</a:t>
            </a:r>
            <a:r>
              <a:rPr lang="ru-RU" sz="3200" b="1" dirty="0" smtClean="0">
                <a:solidFill>
                  <a:schemeClr val="tx2"/>
                </a:solidFill>
              </a:rPr>
              <a:t> и материал подбирать на  </a:t>
            </a:r>
            <a:r>
              <a:rPr lang="ru-RU" sz="3200" b="1" u="sng" dirty="0" smtClean="0">
                <a:solidFill>
                  <a:schemeClr val="tx2"/>
                </a:solidFill>
              </a:rPr>
              <a:t>развитие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Технологическая карта НОД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9586" y="1603951"/>
          <a:ext cx="10867870" cy="4826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3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3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3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5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473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этапы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Временные затраты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Действия, деятельность педагога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 деятельность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473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Организационный момент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 мин.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Приветствие,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Приглашение сесть на ковер.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Здороваются с педагогом, рассаживаются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СК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52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Вводная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часть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мин.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52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Основная часть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 мин.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31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Заключительная часть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 мин.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57518"/>
            <a:ext cx="10058400" cy="72670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Нельзя!!!!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74164"/>
            <a:ext cx="10058400" cy="4898037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отвечать  ребенку « Мы  с тобой об этом потом поговорим»;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торопите детей с ответами;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 время проведения НОД не трогать детей руками;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договаривать за детей и ничего не доделывать за них!!!</a:t>
            </a:r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подведении итога НОД важно помнить!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Вопросы  не должны быть направлены только на пересказ детьми  основных этапов образовательного мероприятия: где  мы были, чем занимались, кто приходил к нам в гости и т.д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9702" y="389744"/>
            <a:ext cx="9785498" cy="76920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Использовать больше вопросов проблемного характера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1478" y="2551814"/>
            <a:ext cx="9923721" cy="3789025"/>
          </a:xfrm>
        </p:spPr>
        <p:txBody>
          <a:bodyPr>
            <a:normAutofit fontScale="25000" lnSpcReduction="20000"/>
          </a:bodyPr>
          <a:lstStyle/>
          <a:p>
            <a:r>
              <a:rPr lang="ru-RU" sz="9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позволило нам помочь ЗАЙЧИКУ?</a:t>
            </a:r>
            <a:endParaRPr lang="ru-RU" sz="9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Зачем мы это делали?</a:t>
            </a:r>
            <a:endParaRPr lang="ru-RU" sz="9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Важно ли то, что вы сегодня узнали?</a:t>
            </a:r>
            <a:endParaRPr lang="ru-RU" sz="9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чего это пригодиться в жизни?</a:t>
            </a:r>
            <a:endParaRPr lang="ru-RU" sz="9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Какое задание для вас было самым трудным?</a:t>
            </a:r>
            <a:endParaRPr lang="ru-RU" sz="9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sz="9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Какое задание больше всего понравилось? И почему?</a:t>
            </a:r>
            <a:endParaRPr lang="ru-RU" sz="9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Чтобы ты хотела сказать ребятам Маша?</a:t>
            </a:r>
            <a:endParaRPr lang="ru-RU" sz="9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нам нужно будет сделать в следующий раз?</a:t>
            </a:r>
            <a:endParaRPr lang="ru-RU" sz="9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вы расскажете родителям о нашей сегодняшней игре?  </a:t>
            </a:r>
            <a:endParaRPr lang="ru-RU" sz="9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440</Words>
  <Application>Microsoft Office PowerPoint</Application>
  <PresentationFormat>Широкоэкранный</PresentationFormat>
  <Paragraphs>70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Тема Office</vt:lpstr>
      <vt:lpstr>Конкурс  «Воспитатель года 2020»  Педагогическое мероприятие с детьми</vt:lpstr>
      <vt:lpstr>Этапы организации непрерывной образовательной  деятельности</vt:lpstr>
      <vt:lpstr>НОД  включает в себя следующие основные этапы: </vt:lpstr>
      <vt:lpstr>Цели и задачи НОД</vt:lpstr>
      <vt:lpstr>Цель и задачи НОД</vt:lpstr>
      <vt:lpstr>          При планировании хода непрерывной образовательной деятельности    Важно ПОМНИТЬ: </vt:lpstr>
      <vt:lpstr>Технологическая карта НОД</vt:lpstr>
      <vt:lpstr>Нельзя!!!!</vt:lpstr>
      <vt:lpstr>         Использовать больше вопросов проблемного характера:    </vt:lpstr>
      <vt:lpstr>  Не хвалить каждый раз детей  словами «Вы все молодцы!»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 «Воспитатель года 2020»  Педагогическое мероприятие с детьми</dc:title>
  <dc:creator>HP</dc:creator>
  <cp:lastModifiedBy>Макаренкова</cp:lastModifiedBy>
  <cp:revision>5</cp:revision>
  <dcterms:created xsi:type="dcterms:W3CDTF">2020-03-02T05:31:44Z</dcterms:created>
  <dcterms:modified xsi:type="dcterms:W3CDTF">2020-03-04T07:29:46Z</dcterms:modified>
</cp:coreProperties>
</file>